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471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190708732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190708732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0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SLIDES_API190708732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SLIDES_API190708732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25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SLIDES_API190708732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SLIDES_API190708732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05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SLIDES_API190708732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SLIDES_API190708732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107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SLIDES_API190708732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SLIDES_API190708732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009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SLIDES_API190708732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SLIDES_API190708732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652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SLIDES_API190708732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SLIDES_API190708732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358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SLIDES_API190708732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SLIDES_API190708732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58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SLIDES_API190708732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SLIDES_API190708732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13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190708732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190708732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10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SLIDES_API190708732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SLIDES_API190708732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35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S_API190708732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S_API190708732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85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190708732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190708732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66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SLIDES_API190708732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SLIDES_API190708732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17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SLIDES_API190708732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SLIDES_API190708732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43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SLIDES_API190708732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SLIDES_API190708732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78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SLIDES_API190708732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SLIDES_API190708732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55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 задач на составление теплового баланса с учётом процессов испарения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799900" y="3919096"/>
            <a:ext cx="8123100" cy="929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 err="1" smtClean="0"/>
              <a:t>Курусканов</a:t>
            </a:r>
            <a:r>
              <a:rPr lang="ru-RU" sz="1600" i="1" dirty="0" smtClean="0"/>
              <a:t> П. Я., </a:t>
            </a:r>
            <a:br>
              <a:rPr lang="ru-RU" sz="1600" i="1" dirty="0" smtClean="0"/>
            </a:br>
            <a:r>
              <a:rPr lang="ru-RU" sz="1600" i="1" dirty="0" smtClean="0"/>
              <a:t>учитель физики, математики, информатики</a:t>
            </a:r>
            <a:br>
              <a:rPr lang="ru-RU" sz="1600" i="1" dirty="0" smtClean="0"/>
            </a:br>
            <a:r>
              <a:rPr lang="ru-RU" sz="1600" i="1" dirty="0" smtClean="0"/>
              <a:t>филиала МОУ «</a:t>
            </a:r>
            <a:r>
              <a:rPr lang="ru-RU" sz="1600" i="1" dirty="0" err="1" smtClean="0"/>
              <a:t>Кебезенская</a:t>
            </a:r>
            <a:r>
              <a:rPr lang="ru-RU" sz="1600" i="1" dirty="0" smtClean="0"/>
              <a:t> СОШ» «</a:t>
            </a:r>
            <a:r>
              <a:rPr lang="ru-RU" sz="1600" i="1" dirty="0" err="1" smtClean="0"/>
              <a:t>Тулойская</a:t>
            </a:r>
            <a:r>
              <a:rPr lang="ru-RU" sz="1600" i="1" dirty="0" smtClean="0"/>
              <a:t> ООШ»</a:t>
            </a:r>
            <a:endParaRPr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Формулировка задачи теплового баланса с уравнениями и физическими параметрами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28982"/>
            <a:ext cx="5080000" cy="380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Пошаговая методика решения задач по тепловому балансу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Вычисляем теплоёмкости компонентов: Cᵢ = mᵢ·cᵢ.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Определяем температурные изменения: ΔTᵢ = Tкон,ᵢ - Tнач,ᵢ.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3. Рассчитываем теплоту изменения температуры: Qᵢ = Cᵢ·ΔTᵢ.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4. Учёт тепла испарения: Qисп = mисп·λ.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5. Учитываем дополнительные потоки и составляем уравнение теплового баланса.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6. Решаем уравнение и проверяем корректность результатов.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Пример решения задачи по составлению уравнения теплового баланса с пошаговыми вычислениями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27000"/>
            <a:ext cx="5080001" cy="38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Пример решения задачи теплового баланса без испарения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Дана горячая жидкость (2 кг, 80°C) и холодная (20°C). Нужно определить массу холодной жидкости для смеси 60°C. Сохраняется энергия: тепло горячей = тепло холодной. Формула: m₁c₁(T₁ - T_f) = m₂c₂(T_f - T₂). Подставляя числа, получаем m₂ = 1 кг. Это классический расчет без учета испарения.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 задачи теплового баланса с испарением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Нагрев жидкости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Вода массой 2,7 кг нагревается с 70 °C до 100 °C. Расчет теплоты нагрева: Q = 2,7 × 4,18 × 30 = 338,58 кДж.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Испарение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Масса испарившейся жидкости 0,3 кг. Теплота испарения: Q = 0,3 × 2257 = 677,1 кДж.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Общий тепловой баланс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Общее тепло Q = 338,58 + 677,1 = 1015,68 кДж. Учёт испарения удваивает энергозатраты, что важно для точного расчёта.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Применение методики в образовании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В школе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Формирование базовых знаний о теплообмене через лабораторные работы и проектные задания. Повышение интереса к инженерии и подготовка к углублённому изучению.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В вузах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Комплексное освоение теплотехники с мультимедийными материалами и практическими задачами. Развитие инженерного мышления и навыков моделирования.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Для преподавателей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Структурированный план занятий с пошаговым решением задач. Мотивация студентов и активный диалог для лучшего усвоения теории и практики.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Перспективы развития и улучшения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Развитие исследований теплового баланса связано с учётом нано- и микровзаимодействий, внедрением ИИ для адаптивных моделей и гибридных методов решения. Включение динамических процессов и интеграция с цифровыми двойниками позволяют создавать точные, универсальные модели. Проект обеспечивает основу для инноваций и повышения эффективности в теплоэнергетике.</a:t>
            </a: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Заключение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Методика решения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Разработана пошаговая методика теплового баланса с учётом испарения, основанная на законе сохранения энергии и ключевых физических параметрах.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Образовательная ценность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Методика улучшает понимание теплообмена, способствует формированию навыков анализа тепловых процессов и развитию критического мышления у студентов.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Практическая значимость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Применение метода повышает точность расчетов и качество подготовки инженеров, расширяя возможности моделей и образовательных программ.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Цель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Разработка и распространение эффективной методики решения задач по составлению теплового баланса с учётом фазовых переходов, в частности испарения, для повышения практических навыков учащихся и педагогов.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Задачи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1. Обобщить теоретические основы теплового баланса и закона сохранения энергии; 2. Рассмотреть особенности учёта тепловых эффектов при испарении; 3. Разработать пошаговую методику решения типовых задач; 4. Подготовить примеры решений задач разного уровня сложности; 5. Создать обучающий материал для практического использования; 6. Проверить эффективность методики на учебных примерах.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Проблема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Традиционные задачи теплового баланса зачастую упрощают процессы теплообмена, не учитывая фазовые переходы, такие как испарение, что приводит к неточным расчетам и затрудняет понимание процесса. Отсутствие чёткой методики усложняет обучение и решение подобных задач.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Введение в тепловой баланс с учётом испарения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Закон сохранения энергии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Тепловой баланс основывается на равенстве суммы входящей и выходящей энергии в системе, включая фазовые переходы.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Роль испарения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Испарение — переход жидкости в пар, требующий скрытой теплоты, что влияет на точность расчетов теплового баланса.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Образовательный аспект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 формирует знания по расчету теплового баланса с учётом фазовых переходов для студентов и преподавателей.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Основы термодинамики и сохранения энергии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Термодинамика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Изучает преобразования энергии и вещества. Важны масса, удельная теплоёмкость и температура для анализа тепловых процессов.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Принцип сохранения энергии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В закрытой системе энергия не создаётся и не исчезает, а превращается из одного вида в другой при теплообмене между телами.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Тепловой баланс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Q = mcΔT — формула для расчёта теплоты. Учитывая массу, теплоёмкость и изменение температуры, можно моделировать процессы теплопередачи.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Фазовые переходы: роль испарения в тепловом балансе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Испарение — переход жидкости в пар при температуре ниже кипения с затратой скрытой теплоты испарения. Эта энергия расходуется на разрушение межмолекулярных связей без изменения температуры. Учет удельной теплоты испарения в тепловом балансе обязателен для точных расчетов, так как испарение влияет на температурные и энергетические параметры системы.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Таблица удельной теплоты парообразования различных веществ при нормальном давлении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062124"/>
            <a:ext cx="5080000" cy="193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Формулирование задачи теплового баланса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Задача начинается с фиксации масс компонентов и их температур, что определяет тепловые эффекты. Учитывается наличие фазовых переходов: условия и масса испарения важны для расчёта. Формулируют известные и неизвестные параметры, а также внешние условия теплообмена, что задаёт структуру и специфику модели теплового баланса с испарением.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Экран (16:9)</PresentationFormat>
  <Paragraphs>77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Proxima Nova</vt:lpstr>
      <vt:lpstr>Spearmint</vt:lpstr>
      <vt:lpstr>Решение задач на составление теплового баланса с учётом процессов испарения</vt:lpstr>
      <vt:lpstr>Цель</vt:lpstr>
      <vt:lpstr>Задачи</vt:lpstr>
      <vt:lpstr>Проблема</vt:lpstr>
      <vt:lpstr>Введение в тепловой баланс с учётом испарения</vt:lpstr>
      <vt:lpstr>Основы термодинамики и сохранения энергии</vt:lpstr>
      <vt:lpstr>Фазовые переходы: роль испарения в тепловом балансе</vt:lpstr>
      <vt:lpstr>Презентация PowerPoint</vt:lpstr>
      <vt:lpstr>Формулирование задачи теплового баланса</vt:lpstr>
      <vt:lpstr>Презентация PowerPoint</vt:lpstr>
      <vt:lpstr>Пошаговая методика решения задач по тепловому балансу</vt:lpstr>
      <vt:lpstr>Презентация PowerPoint</vt:lpstr>
      <vt:lpstr>Пример решения задачи теплового баланса без испарения</vt:lpstr>
      <vt:lpstr>Решение задачи теплового баланса с испарением</vt:lpstr>
      <vt:lpstr>Применение методики в образовании</vt:lpstr>
      <vt:lpstr>Перспективы развития и улучшения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составление теплового баланса с учётом процессов испарения</dc:title>
  <dc:creator>PavelShev</dc:creator>
  <cp:lastModifiedBy>adminCOD</cp:lastModifiedBy>
  <cp:revision>2</cp:revision>
  <dcterms:modified xsi:type="dcterms:W3CDTF">2025-10-28T04:16:46Z</dcterms:modified>
</cp:coreProperties>
</file>